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ridi"/>
      <p:regular r:id="rId17"/>
      <p:bold r:id="rId18"/>
    </p:embeddedFont>
    <p:embeddedFont>
      <p:font typeface="Bebas Neue"/>
      <p:regular r:id="rId19"/>
    </p:embeddedFont>
    <p:embeddedFont>
      <p:font typeface="Righteous"/>
      <p:regular r:id="rId20"/>
    </p:embeddedFont>
    <p:embeddedFont>
      <p:font typeface="Pridi Ligh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ighteous-regular.fntdata"/><Relationship Id="rId22" Type="http://schemas.openxmlformats.org/officeDocument/2006/relationships/font" Target="fonts/PridiLight-bold.fntdata"/><Relationship Id="rId21" Type="http://schemas.openxmlformats.org/officeDocument/2006/relationships/font" Target="fonts/Pridi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idi-regular.fntdata"/><Relationship Id="rId16" Type="http://schemas.openxmlformats.org/officeDocument/2006/relationships/slide" Target="slides/slide12.xml"/><Relationship Id="rId19" Type="http://schemas.openxmlformats.org/officeDocument/2006/relationships/font" Target="fonts/BebasNeue-regular.fntdata"/><Relationship Id="rId18" Type="http://schemas.openxmlformats.org/officeDocument/2006/relationships/font" Target="fonts/Pridi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800d388c4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800d388c4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800d388c4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800d388c4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800d388c4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800d388c4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4d5b80f9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d4d5b80f9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d7289e7a27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d7289e7a2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800d388c4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800d388c4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800d388c4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800d388c4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800d388c4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800d388c4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800d388c4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800d388c4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800d388c4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800d388c4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800d388c4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800d388c4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82450" y="970731"/>
            <a:ext cx="4915200" cy="26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16159" y="3681256"/>
            <a:ext cx="4881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1D1"/>
              </a:buClr>
              <a:buSzPts val="1600"/>
              <a:buFont typeface="Pridi Light"/>
              <a:buNone/>
              <a:defRPr sz="1600">
                <a:solidFill>
                  <a:srgbClr val="D6D1D1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5579012" y="922950"/>
            <a:ext cx="2814526" cy="3297534"/>
            <a:chOff x="5579013" y="922950"/>
            <a:chExt cx="2814526" cy="3297534"/>
          </a:xfrm>
        </p:grpSpPr>
        <p:sp>
          <p:nvSpPr>
            <p:cNvPr id="12" name="Google Shape;12;p2"/>
            <p:cNvSpPr/>
            <p:nvPr/>
          </p:nvSpPr>
          <p:spPr>
            <a:xfrm flipH="1" rot="-5400000">
              <a:off x="6043218" y="1866007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4635955" y="1866036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4737913" y="1967994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 rot="-5400000">
              <a:off x="5941260" y="1967994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4853413" y="2087621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-5400000">
              <a:off x="5825760" y="2087621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4990823" y="2220875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5400000">
              <a:off x="5688350" y="2220875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5155002" y="2385054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 rot="-5400000">
              <a:off x="5524171" y="2385054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grpSp>
        <p:nvGrpSpPr>
          <p:cNvPr id="109" name="Google Shape;109;p11"/>
          <p:cNvGrpSpPr/>
          <p:nvPr/>
        </p:nvGrpSpPr>
        <p:grpSpPr>
          <a:xfrm rot="-5400000">
            <a:off x="3885512" y="2868372"/>
            <a:ext cx="1372977" cy="3176844"/>
            <a:chOff x="4531625" y="922987"/>
            <a:chExt cx="1424989" cy="3297534"/>
          </a:xfrm>
        </p:grpSpPr>
        <p:sp>
          <p:nvSpPr>
            <p:cNvPr id="110" name="Google Shape;110;p11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 flipH="1" rot="-5400000">
            <a:off x="3885512" y="-901924"/>
            <a:ext cx="1372977" cy="3176844"/>
            <a:chOff x="4531625" y="922987"/>
            <a:chExt cx="1424989" cy="3297534"/>
          </a:xfrm>
        </p:grpSpPr>
        <p:sp>
          <p:nvSpPr>
            <p:cNvPr id="116" name="Google Shape;116;p11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1"/>
          <p:cNvGrpSpPr/>
          <p:nvPr/>
        </p:nvGrpSpPr>
        <p:grpSpPr>
          <a:xfrm flipH="1">
            <a:off x="160" y="963213"/>
            <a:ext cx="1372926" cy="3217074"/>
            <a:chOff x="3142087" y="922987"/>
            <a:chExt cx="1407263" cy="3297534"/>
          </a:xfrm>
        </p:grpSpPr>
        <p:sp>
          <p:nvSpPr>
            <p:cNvPr id="122" name="Google Shape;122;p11"/>
            <p:cNvSpPr/>
            <p:nvPr/>
          </p:nvSpPr>
          <p:spPr>
            <a:xfrm rot="5400000">
              <a:off x="2199030" y="1866073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rot="5400000">
              <a:off x="2292161" y="1968031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5400000">
              <a:off x="2409535" y="2087658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5400000">
              <a:off x="2546562" y="2220913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5400000">
              <a:off x="2706731" y="2385092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1"/>
          <p:cNvGrpSpPr/>
          <p:nvPr/>
        </p:nvGrpSpPr>
        <p:grpSpPr>
          <a:xfrm>
            <a:off x="7770935" y="963213"/>
            <a:ext cx="1372926" cy="3217074"/>
            <a:chOff x="3142087" y="922987"/>
            <a:chExt cx="1407263" cy="3297534"/>
          </a:xfrm>
        </p:grpSpPr>
        <p:sp>
          <p:nvSpPr>
            <p:cNvPr id="128" name="Google Shape;128;p11"/>
            <p:cNvSpPr/>
            <p:nvPr/>
          </p:nvSpPr>
          <p:spPr>
            <a:xfrm rot="5400000">
              <a:off x="2199030" y="1866073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5400000">
              <a:off x="2292161" y="1968031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 rot="5400000">
              <a:off x="2409535" y="2087658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 rot="5400000">
              <a:off x="2546562" y="2220913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 rot="5400000">
              <a:off x="2706731" y="2385092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type="title"/>
          </p:nvPr>
        </p:nvSpPr>
        <p:spPr>
          <a:xfrm>
            <a:off x="720000" y="17427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13"/>
          <p:cNvSpPr txBox="1"/>
          <p:nvPr>
            <p:ph hasCustomPrompt="1" idx="2" type="title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/>
          <p:nvPr>
            <p:ph idx="1" type="subTitle"/>
          </p:nvPr>
        </p:nvSpPr>
        <p:spPr>
          <a:xfrm>
            <a:off x="720000" y="2329300"/>
            <a:ext cx="267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138" name="Google Shape;138;p13"/>
          <p:cNvSpPr txBox="1"/>
          <p:nvPr>
            <p:ph idx="3" type="title"/>
          </p:nvPr>
        </p:nvSpPr>
        <p:spPr>
          <a:xfrm>
            <a:off x="4470600" y="17427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" name="Google Shape;139;p13"/>
          <p:cNvSpPr txBox="1"/>
          <p:nvPr>
            <p:ph hasCustomPrompt="1" idx="4" type="title"/>
          </p:nvPr>
        </p:nvSpPr>
        <p:spPr>
          <a:xfrm>
            <a:off x="4470600" y="11496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/>
          <p:nvPr>
            <p:ph idx="5" type="subTitle"/>
          </p:nvPr>
        </p:nvSpPr>
        <p:spPr>
          <a:xfrm>
            <a:off x="4470600" y="2329300"/>
            <a:ext cx="267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6" type="title"/>
          </p:nvPr>
        </p:nvSpPr>
        <p:spPr>
          <a:xfrm>
            <a:off x="720000" y="35321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13"/>
          <p:cNvSpPr txBox="1"/>
          <p:nvPr>
            <p:ph hasCustomPrompt="1" idx="7" type="title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/>
          <p:nvPr>
            <p:ph idx="8" type="subTitle"/>
          </p:nvPr>
        </p:nvSpPr>
        <p:spPr>
          <a:xfrm>
            <a:off x="720000" y="4118700"/>
            <a:ext cx="267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144" name="Google Shape;144;p13"/>
          <p:cNvSpPr txBox="1"/>
          <p:nvPr>
            <p:ph idx="9" type="title"/>
          </p:nvPr>
        </p:nvSpPr>
        <p:spPr>
          <a:xfrm>
            <a:off x="4470600" y="35321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13"/>
          <p:cNvSpPr txBox="1"/>
          <p:nvPr>
            <p:ph hasCustomPrompt="1" idx="13" type="title"/>
          </p:nvPr>
        </p:nvSpPr>
        <p:spPr>
          <a:xfrm>
            <a:off x="4470600" y="29390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/>
          <p:nvPr>
            <p:ph idx="14" type="subTitle"/>
          </p:nvPr>
        </p:nvSpPr>
        <p:spPr>
          <a:xfrm>
            <a:off x="4470600" y="4118700"/>
            <a:ext cx="267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147" name="Google Shape;147;p13"/>
          <p:cNvSpPr txBox="1"/>
          <p:nvPr>
            <p:ph idx="15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148" name="Google Shape;148;p13"/>
          <p:cNvSpPr/>
          <p:nvPr/>
        </p:nvSpPr>
        <p:spPr>
          <a:xfrm rot="2700000">
            <a:off x="6417740" y="1555665"/>
            <a:ext cx="4024569" cy="1817972"/>
          </a:xfrm>
          <a:prstGeom prst="rect">
            <a:avLst/>
          </a:prstGeom>
          <a:gradFill>
            <a:gsLst>
              <a:gs pos="0">
                <a:srgbClr val="2A3C2E"/>
              </a:gs>
              <a:gs pos="100000">
                <a:srgbClr val="91CD9C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13"/>
          <p:cNvGrpSpPr/>
          <p:nvPr/>
        </p:nvGrpSpPr>
        <p:grpSpPr>
          <a:xfrm rot="2700000">
            <a:off x="6095601" y="130715"/>
            <a:ext cx="1819036" cy="1819036"/>
            <a:chOff x="3039725" y="0"/>
            <a:chExt cx="3264600" cy="3264600"/>
          </a:xfrm>
        </p:grpSpPr>
        <p:sp>
          <p:nvSpPr>
            <p:cNvPr id="150" name="Google Shape;150;p13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>
            <p:ph type="title"/>
          </p:nvPr>
        </p:nvSpPr>
        <p:spPr>
          <a:xfrm>
            <a:off x="2290050" y="3170482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2" name="Google Shape;162;p14"/>
          <p:cNvSpPr txBox="1"/>
          <p:nvPr>
            <p:ph idx="1" type="subTitle"/>
          </p:nvPr>
        </p:nvSpPr>
        <p:spPr>
          <a:xfrm>
            <a:off x="2290050" y="1430182"/>
            <a:ext cx="45639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ridi Light"/>
              <a:buNone/>
              <a:defRPr sz="25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grpSp>
        <p:nvGrpSpPr>
          <p:cNvPr id="163" name="Google Shape;163;p14"/>
          <p:cNvGrpSpPr/>
          <p:nvPr/>
        </p:nvGrpSpPr>
        <p:grpSpPr>
          <a:xfrm>
            <a:off x="6" y="50"/>
            <a:ext cx="1425063" cy="5143575"/>
            <a:chOff x="273600" y="1102675"/>
            <a:chExt cx="2865600" cy="2860720"/>
          </a:xfrm>
        </p:grpSpPr>
        <p:sp>
          <p:nvSpPr>
            <p:cNvPr id="164" name="Google Shape;164;p14"/>
            <p:cNvSpPr/>
            <p:nvPr/>
          </p:nvSpPr>
          <p:spPr>
            <a:xfrm>
              <a:off x="273600" y="1102675"/>
              <a:ext cx="2865600" cy="394800"/>
            </a:xfrm>
            <a:prstGeom prst="rect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273600" y="1316800"/>
              <a:ext cx="2865600" cy="394800"/>
            </a:xfrm>
            <a:prstGeom prst="rect">
              <a:avLst/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273600" y="1545300"/>
              <a:ext cx="2865600" cy="394800"/>
            </a:xfrm>
            <a:prstGeom prst="rect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273600" y="1818775"/>
              <a:ext cx="2865600" cy="394800"/>
            </a:xfrm>
            <a:prstGeom prst="rect">
              <a:avLst/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273600" y="2143650"/>
              <a:ext cx="2865600" cy="394800"/>
            </a:xfrm>
            <a:prstGeom prst="rect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 flipH="1" rot="10800000">
              <a:off x="273600" y="3568595"/>
              <a:ext cx="2865600" cy="394800"/>
            </a:xfrm>
            <a:prstGeom prst="rect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 flipH="1" rot="10800000">
              <a:off x="273600" y="3354470"/>
              <a:ext cx="2865600" cy="394800"/>
            </a:xfrm>
            <a:prstGeom prst="rect">
              <a:avLst/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 flipH="1" rot="10800000">
              <a:off x="273600" y="3125970"/>
              <a:ext cx="2865600" cy="394800"/>
            </a:xfrm>
            <a:prstGeom prst="rect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 flipH="1" rot="10800000">
              <a:off x="273600" y="2852495"/>
              <a:ext cx="2865600" cy="394800"/>
            </a:xfrm>
            <a:prstGeom prst="rect">
              <a:avLst/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flipH="1" rot="10800000">
              <a:off x="273600" y="2527620"/>
              <a:ext cx="2865600" cy="394800"/>
            </a:xfrm>
            <a:prstGeom prst="rect">
              <a:avLst/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4"/>
          <p:cNvGrpSpPr/>
          <p:nvPr/>
        </p:nvGrpSpPr>
        <p:grpSpPr>
          <a:xfrm rot="10800000">
            <a:off x="7718931" y="50"/>
            <a:ext cx="1425063" cy="5143575"/>
            <a:chOff x="273600" y="1102675"/>
            <a:chExt cx="2865600" cy="2860720"/>
          </a:xfrm>
        </p:grpSpPr>
        <p:sp>
          <p:nvSpPr>
            <p:cNvPr id="175" name="Google Shape;175;p14"/>
            <p:cNvSpPr/>
            <p:nvPr/>
          </p:nvSpPr>
          <p:spPr>
            <a:xfrm>
              <a:off x="273600" y="1102675"/>
              <a:ext cx="2865600" cy="39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273600" y="1316800"/>
              <a:ext cx="2865600" cy="394800"/>
            </a:xfrm>
            <a:prstGeom prst="rect">
              <a:avLst/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273600" y="1545300"/>
              <a:ext cx="2865600" cy="394800"/>
            </a:xfrm>
            <a:prstGeom prst="rect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273600" y="1818775"/>
              <a:ext cx="2865600" cy="394800"/>
            </a:xfrm>
            <a:prstGeom prst="rect">
              <a:avLst/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273600" y="2143650"/>
              <a:ext cx="2865600" cy="394800"/>
            </a:xfrm>
            <a:prstGeom prst="rect">
              <a:avLst/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 flipH="1" rot="10800000">
              <a:off x="273600" y="3568595"/>
              <a:ext cx="2865600" cy="39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 flipH="1" rot="10800000">
              <a:off x="273600" y="3354470"/>
              <a:ext cx="2865600" cy="394800"/>
            </a:xfrm>
            <a:prstGeom prst="rect">
              <a:avLst/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 flipH="1" rot="10800000">
              <a:off x="273600" y="3125970"/>
              <a:ext cx="2865600" cy="394800"/>
            </a:xfrm>
            <a:prstGeom prst="rect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flipH="1" rot="10800000">
              <a:off x="273600" y="2852495"/>
              <a:ext cx="2865600" cy="394800"/>
            </a:xfrm>
            <a:prstGeom prst="rect">
              <a:avLst/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flipH="1" rot="10800000">
              <a:off x="273600" y="2527620"/>
              <a:ext cx="2865600" cy="39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>
            <a:off x="2867206" y="1784443"/>
            <a:ext cx="5285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7" name="Google Shape;187;p15"/>
          <p:cNvSpPr txBox="1"/>
          <p:nvPr>
            <p:ph hasCustomPrompt="1" idx="2" type="title"/>
          </p:nvPr>
        </p:nvSpPr>
        <p:spPr>
          <a:xfrm>
            <a:off x="1279906" y="1784443"/>
            <a:ext cx="1587300" cy="13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15"/>
          <p:cNvSpPr txBox="1"/>
          <p:nvPr>
            <p:ph idx="1" type="subTitle"/>
          </p:nvPr>
        </p:nvSpPr>
        <p:spPr>
          <a:xfrm>
            <a:off x="2867206" y="2466293"/>
            <a:ext cx="2867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189" name="Google Shape;189;p15"/>
          <p:cNvSpPr/>
          <p:nvPr/>
        </p:nvSpPr>
        <p:spPr>
          <a:xfrm rot="-225">
            <a:off x="4566300" y="3445451"/>
            <a:ext cx="4577700" cy="1697100"/>
          </a:xfrm>
          <a:prstGeom prst="rect">
            <a:avLst/>
          </a:prstGeom>
          <a:gradFill>
            <a:gsLst>
              <a:gs pos="0">
                <a:srgbClr val="2A3C2E"/>
              </a:gs>
              <a:gs pos="100000">
                <a:srgbClr val="91CD9C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" name="Google Shape;190;p15"/>
          <p:cNvGrpSpPr/>
          <p:nvPr/>
        </p:nvGrpSpPr>
        <p:grpSpPr>
          <a:xfrm>
            <a:off x="3722225" y="3443949"/>
            <a:ext cx="1699551" cy="1699551"/>
            <a:chOff x="3039725" y="0"/>
            <a:chExt cx="3264600" cy="3264600"/>
          </a:xfrm>
        </p:grpSpPr>
        <p:sp>
          <p:nvSpPr>
            <p:cNvPr id="191" name="Google Shape;191;p15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15"/>
          <p:cNvSpPr/>
          <p:nvPr/>
        </p:nvSpPr>
        <p:spPr>
          <a:xfrm>
            <a:off x="100" y="24"/>
            <a:ext cx="4566300" cy="1697400"/>
          </a:xfrm>
          <a:prstGeom prst="rect">
            <a:avLst/>
          </a:prstGeom>
          <a:gradFill>
            <a:gsLst>
              <a:gs pos="0">
                <a:srgbClr val="D44D68"/>
              </a:gs>
              <a:gs pos="100000">
                <a:srgbClr val="561E29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5"/>
          <p:cNvGrpSpPr/>
          <p:nvPr/>
        </p:nvGrpSpPr>
        <p:grpSpPr>
          <a:xfrm rot="10800000">
            <a:off x="3722225" y="126"/>
            <a:ext cx="1699551" cy="1699551"/>
            <a:chOff x="3039725" y="0"/>
            <a:chExt cx="3264600" cy="3264600"/>
          </a:xfrm>
        </p:grpSpPr>
        <p:sp>
          <p:nvSpPr>
            <p:cNvPr id="203" name="Google Shape;203;p15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grpSp>
        <p:nvGrpSpPr>
          <p:cNvPr id="215" name="Google Shape;215;p16"/>
          <p:cNvGrpSpPr/>
          <p:nvPr/>
        </p:nvGrpSpPr>
        <p:grpSpPr>
          <a:xfrm flipH="1">
            <a:off x="125" y="922987"/>
            <a:ext cx="1407263" cy="3297534"/>
            <a:chOff x="3142087" y="922987"/>
            <a:chExt cx="1407263" cy="3297534"/>
          </a:xfrm>
        </p:grpSpPr>
        <p:sp>
          <p:nvSpPr>
            <p:cNvPr id="216" name="Google Shape;216;p16"/>
            <p:cNvSpPr/>
            <p:nvPr/>
          </p:nvSpPr>
          <p:spPr>
            <a:xfrm rot="5400000">
              <a:off x="2199030" y="1866073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 rot="5400000">
              <a:off x="2292161" y="1968031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 rot="5400000">
              <a:off x="2409535" y="2087658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 rot="5400000">
              <a:off x="2546562" y="2220913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 rot="5400000">
              <a:off x="2706731" y="2385092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16"/>
          <p:cNvGrpSpPr/>
          <p:nvPr/>
        </p:nvGrpSpPr>
        <p:grpSpPr>
          <a:xfrm flipH="1">
            <a:off x="7719012" y="922987"/>
            <a:ext cx="1424989" cy="3297534"/>
            <a:chOff x="4531625" y="922987"/>
            <a:chExt cx="1424989" cy="3297534"/>
          </a:xfrm>
        </p:grpSpPr>
        <p:sp>
          <p:nvSpPr>
            <p:cNvPr id="222" name="Google Shape;222;p16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231" name="Google Shape;231;p18"/>
          <p:cNvSpPr/>
          <p:nvPr/>
        </p:nvSpPr>
        <p:spPr>
          <a:xfrm flipH="1">
            <a:off x="4577549" y="3324466"/>
            <a:ext cx="4566300" cy="1818900"/>
          </a:xfrm>
          <a:prstGeom prst="rect">
            <a:avLst/>
          </a:prstGeom>
          <a:gradFill>
            <a:gsLst>
              <a:gs pos="0">
                <a:srgbClr val="D44D68"/>
              </a:gs>
              <a:gs pos="100000">
                <a:srgbClr val="561E29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18"/>
          <p:cNvGrpSpPr/>
          <p:nvPr/>
        </p:nvGrpSpPr>
        <p:grpSpPr>
          <a:xfrm flipH="1" rot="10800000">
            <a:off x="3662475" y="3324453"/>
            <a:ext cx="1819035" cy="1819035"/>
            <a:chOff x="3039725" y="0"/>
            <a:chExt cx="3264600" cy="3264600"/>
          </a:xfrm>
        </p:grpSpPr>
        <p:sp>
          <p:nvSpPr>
            <p:cNvPr id="233" name="Google Shape;233;p18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609868" y="1736565"/>
            <a:ext cx="3599400" cy="25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bel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000FE"/>
              </a:buClr>
              <a:buSzPts val="1600"/>
              <a:buFont typeface="Abel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245" name="Google Shape;245;p19"/>
          <p:cNvSpPr txBox="1"/>
          <p:nvPr>
            <p:ph type="title"/>
          </p:nvPr>
        </p:nvSpPr>
        <p:spPr>
          <a:xfrm>
            <a:off x="609868" y="924390"/>
            <a:ext cx="3599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6" name="Google Shape;246;p19"/>
          <p:cNvGrpSpPr/>
          <p:nvPr/>
        </p:nvGrpSpPr>
        <p:grpSpPr>
          <a:xfrm>
            <a:off x="4764617" y="-432650"/>
            <a:ext cx="6008823" cy="6008823"/>
            <a:chOff x="3039725" y="0"/>
            <a:chExt cx="3264600" cy="3264600"/>
          </a:xfrm>
        </p:grpSpPr>
        <p:sp>
          <p:nvSpPr>
            <p:cNvPr id="247" name="Google Shape;247;p19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idx="1" type="body"/>
          </p:nvPr>
        </p:nvSpPr>
        <p:spPr>
          <a:xfrm flipH="1">
            <a:off x="4983968" y="1736565"/>
            <a:ext cx="3599400" cy="25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type="title"/>
          </p:nvPr>
        </p:nvSpPr>
        <p:spPr>
          <a:xfrm flipH="1">
            <a:off x="4983968" y="924390"/>
            <a:ext cx="3599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0" name="Google Shape;260;p20"/>
          <p:cNvSpPr/>
          <p:nvPr/>
        </p:nvSpPr>
        <p:spPr>
          <a:xfrm flipH="1" rot="-5400000">
            <a:off x="634783" y="1504027"/>
            <a:ext cx="5137141" cy="2135569"/>
          </a:xfrm>
          <a:prstGeom prst="flowChartMerge">
            <a:avLst/>
          </a:prstGeom>
          <a:solidFill>
            <a:srgbClr val="B0FE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/>
          <p:nvPr/>
        </p:nvSpPr>
        <p:spPr>
          <a:xfrm rot="5400000">
            <a:off x="-1500786" y="1504027"/>
            <a:ext cx="5137141" cy="2135569"/>
          </a:xfrm>
          <a:prstGeom prst="flowChartMerge">
            <a:avLst/>
          </a:prstGeom>
          <a:solidFill>
            <a:srgbClr val="2A3C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0"/>
          <p:cNvSpPr/>
          <p:nvPr/>
        </p:nvSpPr>
        <p:spPr>
          <a:xfrm rot="5400000">
            <a:off x="-1346062" y="1658752"/>
            <a:ext cx="5137141" cy="1826120"/>
          </a:xfrm>
          <a:prstGeom prst="flowChartMerge">
            <a:avLst/>
          </a:prstGeom>
          <a:solidFill>
            <a:srgbClr val="3951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 flipH="1" rot="-5400000">
            <a:off x="480059" y="1658752"/>
            <a:ext cx="5137141" cy="1826120"/>
          </a:xfrm>
          <a:prstGeom prst="flowChartMerge">
            <a:avLst/>
          </a:prstGeom>
          <a:solidFill>
            <a:srgbClr val="A0E5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 rot="5400000">
            <a:off x="-1170787" y="1834027"/>
            <a:ext cx="5137141" cy="1475570"/>
          </a:xfrm>
          <a:prstGeom prst="flowChartMerge">
            <a:avLst/>
          </a:prstGeom>
          <a:solidFill>
            <a:srgbClr val="4460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"/>
          <p:cNvSpPr/>
          <p:nvPr/>
        </p:nvSpPr>
        <p:spPr>
          <a:xfrm flipH="1" rot="-5400000">
            <a:off x="304784" y="1834027"/>
            <a:ext cx="5137141" cy="1475570"/>
          </a:xfrm>
          <a:prstGeom prst="flowChartMerge">
            <a:avLst/>
          </a:prstGeom>
          <a:solidFill>
            <a:srgbClr val="91CD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"/>
          <p:cNvSpPr/>
          <p:nvPr/>
        </p:nvSpPr>
        <p:spPr>
          <a:xfrm rot="5400000">
            <a:off x="-962262" y="2042551"/>
            <a:ext cx="5137141" cy="1058520"/>
          </a:xfrm>
          <a:prstGeom prst="flowChartMerge">
            <a:avLst/>
          </a:prstGeom>
          <a:solidFill>
            <a:srgbClr val="4F7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 flipH="1" rot="-5400000">
            <a:off x="96259" y="2042551"/>
            <a:ext cx="5137141" cy="1058520"/>
          </a:xfrm>
          <a:prstGeom prst="flowChartMerge">
            <a:avLst/>
          </a:prstGeom>
          <a:solidFill>
            <a:srgbClr val="7FB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"/>
          <p:cNvSpPr/>
          <p:nvPr/>
        </p:nvSpPr>
        <p:spPr>
          <a:xfrm rot="5400000">
            <a:off x="-713115" y="2291698"/>
            <a:ext cx="5137141" cy="560227"/>
          </a:xfrm>
          <a:prstGeom prst="flowChartMerge">
            <a:avLst/>
          </a:prstGeom>
          <a:solidFill>
            <a:srgbClr val="5C8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"/>
          <p:cNvSpPr/>
          <p:nvPr/>
        </p:nvSpPr>
        <p:spPr>
          <a:xfrm flipH="1" rot="-5400000">
            <a:off x="-152888" y="2291698"/>
            <a:ext cx="5137141" cy="560227"/>
          </a:xfrm>
          <a:prstGeom prst="flowChartMerge">
            <a:avLst/>
          </a:prstGeom>
          <a:solidFill>
            <a:srgbClr val="6C9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720000" y="2206590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2" type="title"/>
          </p:nvPr>
        </p:nvSpPr>
        <p:spPr>
          <a:xfrm>
            <a:off x="2996550" y="1364790"/>
            <a:ext cx="315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3138300" y="3069457"/>
            <a:ext cx="2867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 rot="7199855">
            <a:off x="-1685843" y="2470082"/>
            <a:ext cx="4024495" cy="1817970"/>
          </a:xfrm>
          <a:prstGeom prst="rect">
            <a:avLst/>
          </a:prstGeom>
          <a:gradFill>
            <a:gsLst>
              <a:gs pos="0">
                <a:srgbClr val="2A3C2E"/>
              </a:gs>
              <a:gs pos="100000">
                <a:srgbClr val="91CD9C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7200152">
            <a:off x="422932" y="726918"/>
            <a:ext cx="1818896" cy="1818896"/>
            <a:chOff x="3039725" y="0"/>
            <a:chExt cx="3264600" cy="3264600"/>
          </a:xfrm>
        </p:grpSpPr>
        <p:sp>
          <p:nvSpPr>
            <p:cNvPr id="28" name="Google Shape;28;p3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 rot="7199898">
            <a:off x="6807192" y="853783"/>
            <a:ext cx="4021407" cy="1818900"/>
          </a:xfrm>
          <a:prstGeom prst="rect">
            <a:avLst/>
          </a:prstGeom>
          <a:gradFill>
            <a:gsLst>
              <a:gs pos="0">
                <a:srgbClr val="D44D68"/>
              </a:gs>
              <a:gs pos="100000">
                <a:srgbClr val="561E29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3599848">
            <a:off x="6901951" y="2596976"/>
            <a:ext cx="1818896" cy="1818896"/>
            <a:chOff x="3039725" y="0"/>
            <a:chExt cx="3264600" cy="3264600"/>
          </a:xfrm>
        </p:grpSpPr>
        <p:sp>
          <p:nvSpPr>
            <p:cNvPr id="40" name="Google Shape;40;p3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272" name="Google Shape;272;p21"/>
          <p:cNvSpPr txBox="1"/>
          <p:nvPr>
            <p:ph idx="2" type="title"/>
          </p:nvPr>
        </p:nvSpPr>
        <p:spPr>
          <a:xfrm flipH="1">
            <a:off x="707200" y="16665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21"/>
          <p:cNvSpPr txBox="1"/>
          <p:nvPr>
            <p:ph idx="1" type="subTitle"/>
          </p:nvPr>
        </p:nvSpPr>
        <p:spPr>
          <a:xfrm flipH="1">
            <a:off x="1475500" y="2253100"/>
            <a:ext cx="267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274" name="Google Shape;274;p21"/>
          <p:cNvSpPr txBox="1"/>
          <p:nvPr>
            <p:ph idx="3" type="title"/>
          </p:nvPr>
        </p:nvSpPr>
        <p:spPr>
          <a:xfrm flipH="1">
            <a:off x="707200" y="34559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5" name="Google Shape;275;p21"/>
          <p:cNvSpPr txBox="1"/>
          <p:nvPr>
            <p:ph idx="4" type="subTitle"/>
          </p:nvPr>
        </p:nvSpPr>
        <p:spPr>
          <a:xfrm flipH="1">
            <a:off x="1475500" y="4042500"/>
            <a:ext cx="267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grpSp>
        <p:nvGrpSpPr>
          <p:cNvPr id="276" name="Google Shape;276;p21"/>
          <p:cNvGrpSpPr/>
          <p:nvPr/>
        </p:nvGrpSpPr>
        <p:grpSpPr>
          <a:xfrm flipH="1">
            <a:off x="6921291" y="-2"/>
            <a:ext cx="2222698" cy="5143493"/>
            <a:chOff x="4531625" y="922987"/>
            <a:chExt cx="1424989" cy="3297534"/>
          </a:xfrm>
        </p:grpSpPr>
        <p:sp>
          <p:nvSpPr>
            <p:cNvPr id="277" name="Google Shape;277;p21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2"/>
          <p:cNvSpPr txBox="1"/>
          <p:nvPr>
            <p:ph idx="1" type="subTitle"/>
          </p:nvPr>
        </p:nvSpPr>
        <p:spPr>
          <a:xfrm>
            <a:off x="1181425" y="1840402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ighteous"/>
              <a:buNone/>
              <a:defRPr sz="24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2" type="subTitle"/>
          </p:nvPr>
        </p:nvSpPr>
        <p:spPr>
          <a:xfrm>
            <a:off x="4836300" y="1840402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ighteous"/>
              <a:buNone/>
              <a:defRPr sz="24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3" type="subTitle"/>
          </p:nvPr>
        </p:nvSpPr>
        <p:spPr>
          <a:xfrm>
            <a:off x="1506625" y="2454427"/>
            <a:ext cx="2257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4" type="subTitle"/>
          </p:nvPr>
        </p:nvSpPr>
        <p:spPr>
          <a:xfrm>
            <a:off x="5161500" y="2454427"/>
            <a:ext cx="2257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grpSp>
        <p:nvGrpSpPr>
          <p:cNvPr id="288" name="Google Shape;288;p22"/>
          <p:cNvGrpSpPr/>
          <p:nvPr/>
        </p:nvGrpSpPr>
        <p:grpSpPr>
          <a:xfrm flipH="1" rot="5400000">
            <a:off x="5437717" y="-1144722"/>
            <a:ext cx="1704759" cy="3994632"/>
            <a:chOff x="3142087" y="922987"/>
            <a:chExt cx="1407263" cy="3297534"/>
          </a:xfrm>
        </p:grpSpPr>
        <p:sp>
          <p:nvSpPr>
            <p:cNvPr id="289" name="Google Shape;289;p22"/>
            <p:cNvSpPr/>
            <p:nvPr/>
          </p:nvSpPr>
          <p:spPr>
            <a:xfrm rot="5400000">
              <a:off x="2199030" y="1866073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 rot="5400000">
              <a:off x="2292161" y="1968031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 rot="5400000">
              <a:off x="2409535" y="2087658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 rot="5400000">
              <a:off x="2546562" y="2220913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 rot="5400000">
              <a:off x="2706731" y="2385092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22"/>
          <p:cNvGrpSpPr/>
          <p:nvPr/>
        </p:nvGrpSpPr>
        <p:grpSpPr>
          <a:xfrm flipH="1" rot="5400000">
            <a:off x="1782866" y="2318837"/>
            <a:ext cx="1704714" cy="3944839"/>
            <a:chOff x="4531625" y="922987"/>
            <a:chExt cx="1424989" cy="3297534"/>
          </a:xfrm>
        </p:grpSpPr>
        <p:sp>
          <p:nvSpPr>
            <p:cNvPr id="295" name="Google Shape;295;p22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 txBox="1"/>
          <p:nvPr>
            <p:ph type="title"/>
          </p:nvPr>
        </p:nvSpPr>
        <p:spPr>
          <a:xfrm>
            <a:off x="720000" y="2865942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2" name="Google Shape;302;p23"/>
          <p:cNvSpPr txBox="1"/>
          <p:nvPr>
            <p:ph idx="1" type="subTitle"/>
          </p:nvPr>
        </p:nvSpPr>
        <p:spPr>
          <a:xfrm>
            <a:off x="720000" y="3383028"/>
            <a:ext cx="2336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03" name="Google Shape;303;p23"/>
          <p:cNvSpPr txBox="1"/>
          <p:nvPr>
            <p:ph idx="2" type="title"/>
          </p:nvPr>
        </p:nvSpPr>
        <p:spPr>
          <a:xfrm>
            <a:off x="3403800" y="2865942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4" name="Google Shape;304;p23"/>
          <p:cNvSpPr txBox="1"/>
          <p:nvPr>
            <p:ph idx="3" type="subTitle"/>
          </p:nvPr>
        </p:nvSpPr>
        <p:spPr>
          <a:xfrm>
            <a:off x="3403800" y="3383028"/>
            <a:ext cx="2336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05" name="Google Shape;305;p23"/>
          <p:cNvSpPr txBox="1"/>
          <p:nvPr>
            <p:ph idx="4" type="title"/>
          </p:nvPr>
        </p:nvSpPr>
        <p:spPr>
          <a:xfrm>
            <a:off x="6087600" y="2865942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6" name="Google Shape;306;p23"/>
          <p:cNvSpPr txBox="1"/>
          <p:nvPr>
            <p:ph idx="5" type="subTitle"/>
          </p:nvPr>
        </p:nvSpPr>
        <p:spPr>
          <a:xfrm>
            <a:off x="6087600" y="3383028"/>
            <a:ext cx="2336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6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4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>
            <p:ph type="title"/>
          </p:nvPr>
        </p:nvSpPr>
        <p:spPr>
          <a:xfrm>
            <a:off x="720000" y="2865942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0" name="Google Shape;310;p24"/>
          <p:cNvSpPr txBox="1"/>
          <p:nvPr>
            <p:ph idx="1" type="subTitle"/>
          </p:nvPr>
        </p:nvSpPr>
        <p:spPr>
          <a:xfrm>
            <a:off x="720000" y="3383028"/>
            <a:ext cx="2336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11" name="Google Shape;311;p24"/>
          <p:cNvSpPr txBox="1"/>
          <p:nvPr>
            <p:ph idx="2" type="title"/>
          </p:nvPr>
        </p:nvSpPr>
        <p:spPr>
          <a:xfrm>
            <a:off x="3403800" y="2865942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2" name="Google Shape;312;p24"/>
          <p:cNvSpPr txBox="1"/>
          <p:nvPr>
            <p:ph idx="3" type="subTitle"/>
          </p:nvPr>
        </p:nvSpPr>
        <p:spPr>
          <a:xfrm>
            <a:off x="3403800" y="3383028"/>
            <a:ext cx="2336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13" name="Google Shape;313;p24"/>
          <p:cNvSpPr txBox="1"/>
          <p:nvPr>
            <p:ph idx="4" type="title"/>
          </p:nvPr>
        </p:nvSpPr>
        <p:spPr>
          <a:xfrm>
            <a:off x="6087600" y="2865942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4" name="Google Shape;314;p24"/>
          <p:cNvSpPr txBox="1"/>
          <p:nvPr>
            <p:ph idx="5" type="subTitle"/>
          </p:nvPr>
        </p:nvSpPr>
        <p:spPr>
          <a:xfrm>
            <a:off x="6087600" y="3383028"/>
            <a:ext cx="2336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15" name="Google Shape;315;p24"/>
          <p:cNvSpPr txBox="1"/>
          <p:nvPr>
            <p:ph idx="6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316" name="Google Shape;316;p24"/>
          <p:cNvSpPr/>
          <p:nvPr/>
        </p:nvSpPr>
        <p:spPr>
          <a:xfrm rot="-451">
            <a:off x="4572002" y="230"/>
            <a:ext cx="4572000" cy="1133700"/>
          </a:xfrm>
          <a:prstGeom prst="rect">
            <a:avLst/>
          </a:prstGeom>
          <a:gradFill>
            <a:gsLst>
              <a:gs pos="0">
                <a:srgbClr val="2A3C2E"/>
              </a:gs>
              <a:gs pos="100000">
                <a:srgbClr val="91CD9C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4"/>
          <p:cNvGrpSpPr/>
          <p:nvPr/>
        </p:nvGrpSpPr>
        <p:grpSpPr>
          <a:xfrm>
            <a:off x="4004613" y="1"/>
            <a:ext cx="1134775" cy="1134775"/>
            <a:chOff x="3039725" y="0"/>
            <a:chExt cx="3264600" cy="3264600"/>
          </a:xfrm>
        </p:grpSpPr>
        <p:sp>
          <p:nvSpPr>
            <p:cNvPr id="318" name="Google Shape;318;p24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/>
          <p:nvPr>
            <p:ph type="title"/>
          </p:nvPr>
        </p:nvSpPr>
        <p:spPr>
          <a:xfrm>
            <a:off x="1195863" y="1814394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0" name="Google Shape;330;p25"/>
          <p:cNvSpPr txBox="1"/>
          <p:nvPr>
            <p:ph idx="1" type="subTitle"/>
          </p:nvPr>
        </p:nvSpPr>
        <p:spPr>
          <a:xfrm>
            <a:off x="1195863" y="228222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31" name="Google Shape;331;p25"/>
          <p:cNvSpPr txBox="1"/>
          <p:nvPr>
            <p:ph idx="2" type="title"/>
          </p:nvPr>
        </p:nvSpPr>
        <p:spPr>
          <a:xfrm>
            <a:off x="5081043" y="1814394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2" name="Google Shape;332;p25"/>
          <p:cNvSpPr txBox="1"/>
          <p:nvPr>
            <p:ph idx="3" type="subTitle"/>
          </p:nvPr>
        </p:nvSpPr>
        <p:spPr>
          <a:xfrm>
            <a:off x="5081043" y="2282225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4" type="title"/>
          </p:nvPr>
        </p:nvSpPr>
        <p:spPr>
          <a:xfrm>
            <a:off x="1195863" y="366250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4" name="Google Shape;334;p25"/>
          <p:cNvSpPr txBox="1"/>
          <p:nvPr>
            <p:ph idx="5" type="subTitle"/>
          </p:nvPr>
        </p:nvSpPr>
        <p:spPr>
          <a:xfrm>
            <a:off x="1195863" y="4130331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6" type="title"/>
          </p:nvPr>
        </p:nvSpPr>
        <p:spPr>
          <a:xfrm>
            <a:off x="5081043" y="366250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" name="Google Shape;336;p25"/>
          <p:cNvSpPr txBox="1"/>
          <p:nvPr>
            <p:ph idx="7" type="subTitle"/>
          </p:nvPr>
        </p:nvSpPr>
        <p:spPr>
          <a:xfrm>
            <a:off x="5081043" y="4130331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8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9" type="title"/>
          </p:nvPr>
        </p:nvSpPr>
        <p:spPr>
          <a:xfrm>
            <a:off x="6161500" y="1082275"/>
            <a:ext cx="6858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39" name="Google Shape;339;p25"/>
          <p:cNvSpPr txBox="1"/>
          <p:nvPr>
            <p:ph idx="13" type="title"/>
          </p:nvPr>
        </p:nvSpPr>
        <p:spPr>
          <a:xfrm>
            <a:off x="2237175" y="2934400"/>
            <a:ext cx="7845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40" name="Google Shape;340;p25"/>
          <p:cNvSpPr txBox="1"/>
          <p:nvPr>
            <p:ph idx="14" type="title"/>
          </p:nvPr>
        </p:nvSpPr>
        <p:spPr>
          <a:xfrm>
            <a:off x="6122351" y="2934400"/>
            <a:ext cx="7845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41" name="Google Shape;341;p25"/>
          <p:cNvSpPr txBox="1"/>
          <p:nvPr>
            <p:ph idx="15" type="title"/>
          </p:nvPr>
        </p:nvSpPr>
        <p:spPr>
          <a:xfrm>
            <a:off x="2237175" y="1079674"/>
            <a:ext cx="784500" cy="7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3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4" name="Google Shape;344;p26"/>
          <p:cNvSpPr txBox="1"/>
          <p:nvPr>
            <p:ph idx="2" type="title"/>
          </p:nvPr>
        </p:nvSpPr>
        <p:spPr>
          <a:xfrm>
            <a:off x="797600" y="3533655"/>
            <a:ext cx="1848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5" name="Google Shape;345;p26"/>
          <p:cNvSpPr txBox="1"/>
          <p:nvPr>
            <p:ph idx="1" type="subTitle"/>
          </p:nvPr>
        </p:nvSpPr>
        <p:spPr>
          <a:xfrm>
            <a:off x="860300" y="3870855"/>
            <a:ext cx="172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46" name="Google Shape;346;p26"/>
          <p:cNvSpPr txBox="1"/>
          <p:nvPr>
            <p:ph idx="3" type="title"/>
          </p:nvPr>
        </p:nvSpPr>
        <p:spPr>
          <a:xfrm>
            <a:off x="3647550" y="3533655"/>
            <a:ext cx="1848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7" name="Google Shape;347;p26"/>
          <p:cNvSpPr txBox="1"/>
          <p:nvPr>
            <p:ph idx="4" type="subTitle"/>
          </p:nvPr>
        </p:nvSpPr>
        <p:spPr>
          <a:xfrm>
            <a:off x="3710250" y="3870855"/>
            <a:ext cx="172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48" name="Google Shape;348;p26"/>
          <p:cNvSpPr txBox="1"/>
          <p:nvPr>
            <p:ph idx="5" type="title"/>
          </p:nvPr>
        </p:nvSpPr>
        <p:spPr>
          <a:xfrm>
            <a:off x="6497500" y="3533655"/>
            <a:ext cx="1848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6"/>
          <p:cNvSpPr txBox="1"/>
          <p:nvPr>
            <p:ph idx="6" type="subTitle"/>
          </p:nvPr>
        </p:nvSpPr>
        <p:spPr>
          <a:xfrm>
            <a:off x="6560200" y="3870855"/>
            <a:ext cx="172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50" name="Google Shape;350;p26"/>
          <p:cNvSpPr txBox="1"/>
          <p:nvPr>
            <p:ph idx="7" type="title"/>
          </p:nvPr>
        </p:nvSpPr>
        <p:spPr>
          <a:xfrm>
            <a:off x="2222575" y="1928405"/>
            <a:ext cx="1848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1" name="Google Shape;351;p26"/>
          <p:cNvSpPr txBox="1"/>
          <p:nvPr>
            <p:ph idx="8" type="subTitle"/>
          </p:nvPr>
        </p:nvSpPr>
        <p:spPr>
          <a:xfrm>
            <a:off x="2285275" y="2265605"/>
            <a:ext cx="172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52" name="Google Shape;352;p26"/>
          <p:cNvSpPr txBox="1"/>
          <p:nvPr>
            <p:ph idx="9" type="title"/>
          </p:nvPr>
        </p:nvSpPr>
        <p:spPr>
          <a:xfrm>
            <a:off x="5078995" y="1928405"/>
            <a:ext cx="1848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3" name="Google Shape;353;p26"/>
          <p:cNvSpPr txBox="1"/>
          <p:nvPr>
            <p:ph idx="13" type="subTitle"/>
          </p:nvPr>
        </p:nvSpPr>
        <p:spPr>
          <a:xfrm>
            <a:off x="5141695" y="2265605"/>
            <a:ext cx="172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 txBox="1"/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6" name="Google Shape;356;p27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57" name="Google Shape;357;p27"/>
          <p:cNvSpPr txBox="1"/>
          <p:nvPr>
            <p:ph idx="2" type="title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8" name="Google Shape;358;p27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idx="4" type="title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0" name="Google Shape;360;p27"/>
          <p:cNvSpPr txBox="1"/>
          <p:nvPr>
            <p:ph idx="5" type="subTitle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61" name="Google Shape;361;p27"/>
          <p:cNvSpPr txBox="1"/>
          <p:nvPr>
            <p:ph idx="6" type="title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2" name="Google Shape;362;p27"/>
          <p:cNvSpPr txBox="1"/>
          <p:nvPr>
            <p:ph idx="7" type="subTitle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8" type="title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4" name="Google Shape;364;p27"/>
          <p:cNvSpPr txBox="1"/>
          <p:nvPr>
            <p:ph idx="9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65" name="Google Shape;365;p27"/>
          <p:cNvSpPr txBox="1"/>
          <p:nvPr>
            <p:ph idx="13" type="title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6" name="Google Shape;366;p27"/>
          <p:cNvSpPr txBox="1"/>
          <p:nvPr>
            <p:ph idx="14" type="subTitle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67" name="Google Shape;367;p27"/>
          <p:cNvSpPr txBox="1"/>
          <p:nvPr>
            <p:ph idx="15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368" name="Google Shape;368;p27"/>
          <p:cNvSpPr/>
          <p:nvPr/>
        </p:nvSpPr>
        <p:spPr>
          <a:xfrm rot="-451">
            <a:off x="4572002" y="230"/>
            <a:ext cx="4572000" cy="1133700"/>
          </a:xfrm>
          <a:prstGeom prst="rect">
            <a:avLst/>
          </a:prstGeom>
          <a:gradFill>
            <a:gsLst>
              <a:gs pos="0">
                <a:srgbClr val="2A3C2E"/>
              </a:gs>
              <a:gs pos="100000">
                <a:srgbClr val="91CD9C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" name="Google Shape;369;p27"/>
          <p:cNvGrpSpPr/>
          <p:nvPr/>
        </p:nvGrpSpPr>
        <p:grpSpPr>
          <a:xfrm>
            <a:off x="4004613" y="1"/>
            <a:ext cx="1134775" cy="1134775"/>
            <a:chOff x="3039725" y="0"/>
            <a:chExt cx="3264600" cy="3264600"/>
          </a:xfrm>
        </p:grpSpPr>
        <p:sp>
          <p:nvSpPr>
            <p:cNvPr id="370" name="Google Shape;370;p27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/>
          <p:nvPr>
            <p:ph hasCustomPrompt="1" type="title"/>
          </p:nvPr>
        </p:nvSpPr>
        <p:spPr>
          <a:xfrm>
            <a:off x="5289750" y="997200"/>
            <a:ext cx="2519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382" name="Google Shape;382;p28"/>
          <p:cNvSpPr txBox="1"/>
          <p:nvPr>
            <p:ph idx="1" type="subTitle"/>
          </p:nvPr>
        </p:nvSpPr>
        <p:spPr>
          <a:xfrm>
            <a:off x="5289750" y="1703227"/>
            <a:ext cx="2519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83" name="Google Shape;383;p28"/>
          <p:cNvSpPr txBox="1"/>
          <p:nvPr>
            <p:ph hasCustomPrompt="1" idx="2" type="title"/>
          </p:nvPr>
        </p:nvSpPr>
        <p:spPr>
          <a:xfrm>
            <a:off x="1334750" y="2224750"/>
            <a:ext cx="2519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384" name="Google Shape;384;p28"/>
          <p:cNvSpPr txBox="1"/>
          <p:nvPr>
            <p:ph idx="3" type="subTitle"/>
          </p:nvPr>
        </p:nvSpPr>
        <p:spPr>
          <a:xfrm>
            <a:off x="1334750" y="2930775"/>
            <a:ext cx="2519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85" name="Google Shape;385;p28"/>
          <p:cNvSpPr txBox="1"/>
          <p:nvPr>
            <p:ph hasCustomPrompt="1" idx="4" type="title"/>
          </p:nvPr>
        </p:nvSpPr>
        <p:spPr>
          <a:xfrm>
            <a:off x="5289750" y="3452298"/>
            <a:ext cx="2519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386" name="Google Shape;386;p28"/>
          <p:cNvSpPr txBox="1"/>
          <p:nvPr>
            <p:ph idx="5" type="subTitle"/>
          </p:nvPr>
        </p:nvSpPr>
        <p:spPr>
          <a:xfrm>
            <a:off x="5289750" y="4158325"/>
            <a:ext cx="2519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387" name="Google Shape;387;p28"/>
          <p:cNvSpPr txBox="1"/>
          <p:nvPr>
            <p:ph idx="6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grpSp>
        <p:nvGrpSpPr>
          <p:cNvPr id="388" name="Google Shape;388;p28"/>
          <p:cNvGrpSpPr/>
          <p:nvPr/>
        </p:nvGrpSpPr>
        <p:grpSpPr>
          <a:xfrm>
            <a:off x="2623308" y="1154925"/>
            <a:ext cx="963383" cy="963383"/>
            <a:chOff x="3039725" y="0"/>
            <a:chExt cx="3264600" cy="3264600"/>
          </a:xfrm>
        </p:grpSpPr>
        <p:sp>
          <p:nvSpPr>
            <p:cNvPr id="389" name="Google Shape;389;p28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8"/>
          <p:cNvGrpSpPr/>
          <p:nvPr/>
        </p:nvGrpSpPr>
        <p:grpSpPr>
          <a:xfrm flipH="1">
            <a:off x="5557397" y="2393908"/>
            <a:ext cx="963383" cy="963383"/>
            <a:chOff x="3039725" y="0"/>
            <a:chExt cx="3264600" cy="3264600"/>
          </a:xfrm>
        </p:grpSpPr>
        <p:sp>
          <p:nvSpPr>
            <p:cNvPr id="400" name="Google Shape;400;p28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28"/>
          <p:cNvGrpSpPr/>
          <p:nvPr/>
        </p:nvGrpSpPr>
        <p:grpSpPr>
          <a:xfrm>
            <a:off x="2623308" y="3632900"/>
            <a:ext cx="963383" cy="963383"/>
            <a:chOff x="3039725" y="0"/>
            <a:chExt cx="3264600" cy="3264600"/>
          </a:xfrm>
        </p:grpSpPr>
        <p:sp>
          <p:nvSpPr>
            <p:cNvPr id="411" name="Google Shape;411;p28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/>
          <p:nvPr>
            <p:ph idx="1" type="subTitle"/>
          </p:nvPr>
        </p:nvSpPr>
        <p:spPr>
          <a:xfrm>
            <a:off x="1617750" y="4218759"/>
            <a:ext cx="5908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idi Light"/>
              <a:buNone/>
              <a:defRPr sz="12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423" name="Google Shape;423;p29"/>
          <p:cNvSpPr txBox="1"/>
          <p:nvPr>
            <p:ph idx="2" type="subTitle"/>
          </p:nvPr>
        </p:nvSpPr>
        <p:spPr>
          <a:xfrm>
            <a:off x="1617750" y="2317450"/>
            <a:ext cx="59085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424" name="Google Shape;424;p29"/>
          <p:cNvSpPr txBox="1"/>
          <p:nvPr>
            <p:ph type="title"/>
          </p:nvPr>
        </p:nvSpPr>
        <p:spPr>
          <a:xfrm>
            <a:off x="1475700" y="334827"/>
            <a:ext cx="6192600" cy="15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425" name="Google Shape;425;p29"/>
          <p:cNvSpPr txBox="1"/>
          <p:nvPr/>
        </p:nvSpPr>
        <p:spPr>
          <a:xfrm>
            <a:off x="2851500" y="3473300"/>
            <a:ext cx="3441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rPr>
              <a:t>CREDITS: This presentation template was created  by </a:t>
            </a: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Pridi Light"/>
                <a:ea typeface="Pridi Light"/>
                <a:cs typeface="Pridi Light"/>
                <a:sym typeface="Pridi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rPr>
              <a:t>, including icons by </a:t>
            </a: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Pridi Light"/>
                <a:ea typeface="Pridi Light"/>
                <a:cs typeface="Pridi Light"/>
                <a:sym typeface="Pridi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rPr>
              <a:t>, and infographics &amp; images by </a:t>
            </a: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Pridi Light"/>
                <a:ea typeface="Pridi Light"/>
                <a:cs typeface="Pridi Light"/>
                <a:sym typeface="Pridi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rPr>
              <a:t>.</a:t>
            </a:r>
            <a:endParaRPr sz="1100">
              <a:solidFill>
                <a:schemeClr val="dk2"/>
              </a:solidFill>
              <a:latin typeface="Pridi Light"/>
              <a:ea typeface="Pridi Light"/>
              <a:cs typeface="Pridi Light"/>
              <a:sym typeface="Pridi Light"/>
            </a:endParaRPr>
          </a:p>
        </p:txBody>
      </p:sp>
      <p:grpSp>
        <p:nvGrpSpPr>
          <p:cNvPr id="426" name="Google Shape;426;p29"/>
          <p:cNvGrpSpPr/>
          <p:nvPr/>
        </p:nvGrpSpPr>
        <p:grpSpPr>
          <a:xfrm>
            <a:off x="6948922" y="-2"/>
            <a:ext cx="2195049" cy="5143493"/>
            <a:chOff x="3142087" y="922987"/>
            <a:chExt cx="1407263" cy="3297534"/>
          </a:xfrm>
        </p:grpSpPr>
        <p:sp>
          <p:nvSpPr>
            <p:cNvPr id="427" name="Google Shape;427;p29"/>
            <p:cNvSpPr/>
            <p:nvPr/>
          </p:nvSpPr>
          <p:spPr>
            <a:xfrm rot="5400000">
              <a:off x="2199030" y="1866073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 rot="5400000">
              <a:off x="2292161" y="1968031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 rot="5400000">
              <a:off x="2409535" y="2087658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 rot="5400000">
              <a:off x="2546562" y="2220913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 rot="5400000">
              <a:off x="2706731" y="2385092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29"/>
          <p:cNvGrpSpPr/>
          <p:nvPr/>
        </p:nvGrpSpPr>
        <p:grpSpPr>
          <a:xfrm>
            <a:off x="141" y="-2"/>
            <a:ext cx="2222698" cy="5143493"/>
            <a:chOff x="4531625" y="922987"/>
            <a:chExt cx="1424989" cy="3297534"/>
          </a:xfrm>
        </p:grpSpPr>
        <p:sp>
          <p:nvSpPr>
            <p:cNvPr id="433" name="Google Shape;433;p29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30"/>
          <p:cNvGrpSpPr/>
          <p:nvPr/>
        </p:nvGrpSpPr>
        <p:grpSpPr>
          <a:xfrm rot="-5400000">
            <a:off x="4188598" y="188079"/>
            <a:ext cx="766835" cy="9144007"/>
            <a:chOff x="273600" y="1102675"/>
            <a:chExt cx="2865600" cy="2860720"/>
          </a:xfrm>
        </p:grpSpPr>
        <p:sp>
          <p:nvSpPr>
            <p:cNvPr id="440" name="Google Shape;440;p30"/>
            <p:cNvSpPr/>
            <p:nvPr/>
          </p:nvSpPr>
          <p:spPr>
            <a:xfrm>
              <a:off x="273600" y="1102675"/>
              <a:ext cx="2865600" cy="394800"/>
            </a:xfrm>
            <a:prstGeom prst="rect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273600" y="1316800"/>
              <a:ext cx="2865600" cy="394800"/>
            </a:xfrm>
            <a:prstGeom prst="rect">
              <a:avLst/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273600" y="1545300"/>
              <a:ext cx="2865600" cy="394800"/>
            </a:xfrm>
            <a:prstGeom prst="rect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273600" y="1818775"/>
              <a:ext cx="2865600" cy="394800"/>
            </a:xfrm>
            <a:prstGeom prst="rect">
              <a:avLst/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273600" y="2143650"/>
              <a:ext cx="2865600" cy="394800"/>
            </a:xfrm>
            <a:prstGeom prst="rect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 flipH="1" rot="10800000">
              <a:off x="273600" y="3568595"/>
              <a:ext cx="2865600" cy="394800"/>
            </a:xfrm>
            <a:prstGeom prst="rect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 flipH="1" rot="10800000">
              <a:off x="273600" y="3354470"/>
              <a:ext cx="2865600" cy="394800"/>
            </a:xfrm>
            <a:prstGeom prst="rect">
              <a:avLst/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 flipH="1" rot="10800000">
              <a:off x="273600" y="3125970"/>
              <a:ext cx="2865600" cy="394800"/>
            </a:xfrm>
            <a:prstGeom prst="rect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 flipH="1" rot="10800000">
              <a:off x="273600" y="2852495"/>
              <a:ext cx="2865600" cy="394800"/>
            </a:xfrm>
            <a:prstGeom prst="rect">
              <a:avLst/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 flipH="1" rot="10800000">
              <a:off x="273600" y="2527620"/>
              <a:ext cx="2865600" cy="394800"/>
            </a:xfrm>
            <a:prstGeom prst="rect">
              <a:avLst/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0"/>
          <p:cNvGrpSpPr/>
          <p:nvPr/>
        </p:nvGrpSpPr>
        <p:grpSpPr>
          <a:xfrm rot="5400000">
            <a:off x="4188583" y="-4188586"/>
            <a:ext cx="766835" cy="9144007"/>
            <a:chOff x="273600" y="1102675"/>
            <a:chExt cx="2865600" cy="2860720"/>
          </a:xfrm>
        </p:grpSpPr>
        <p:sp>
          <p:nvSpPr>
            <p:cNvPr id="451" name="Google Shape;451;p30"/>
            <p:cNvSpPr/>
            <p:nvPr/>
          </p:nvSpPr>
          <p:spPr>
            <a:xfrm>
              <a:off x="273600" y="1102675"/>
              <a:ext cx="2865600" cy="39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273600" y="1316800"/>
              <a:ext cx="2865600" cy="394800"/>
            </a:xfrm>
            <a:prstGeom prst="rect">
              <a:avLst/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273600" y="1545300"/>
              <a:ext cx="2865600" cy="394800"/>
            </a:xfrm>
            <a:prstGeom prst="rect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73600" y="1818775"/>
              <a:ext cx="2865600" cy="394800"/>
            </a:xfrm>
            <a:prstGeom prst="rect">
              <a:avLst/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273600" y="2143650"/>
              <a:ext cx="2865600" cy="394800"/>
            </a:xfrm>
            <a:prstGeom prst="rect">
              <a:avLst/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 flipH="1" rot="10800000">
              <a:off x="273600" y="3568595"/>
              <a:ext cx="2865600" cy="39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 flipH="1" rot="10800000">
              <a:off x="273600" y="3354470"/>
              <a:ext cx="2865600" cy="394800"/>
            </a:xfrm>
            <a:prstGeom prst="rect">
              <a:avLst/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 flipH="1" rot="10800000">
              <a:off x="273600" y="3125970"/>
              <a:ext cx="2865600" cy="394800"/>
            </a:xfrm>
            <a:prstGeom prst="rect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 flipH="1" rot="10800000">
              <a:off x="273600" y="2852495"/>
              <a:ext cx="2865600" cy="394800"/>
            </a:xfrm>
            <a:prstGeom prst="rect">
              <a:avLst/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 flipH="1" rot="10800000">
              <a:off x="273600" y="2527620"/>
              <a:ext cx="2865600" cy="39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idx="1" type="subTitle"/>
          </p:nvPr>
        </p:nvSpPr>
        <p:spPr>
          <a:xfrm>
            <a:off x="1181425" y="2423037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ighteous"/>
              <a:buNone/>
              <a:defRPr sz="24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2" type="subTitle"/>
          </p:nvPr>
        </p:nvSpPr>
        <p:spPr>
          <a:xfrm>
            <a:off x="4836300" y="2423037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ighteous"/>
              <a:buNone/>
              <a:defRPr sz="24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3" type="subTitle"/>
          </p:nvPr>
        </p:nvSpPr>
        <p:spPr>
          <a:xfrm>
            <a:off x="1506625" y="3037062"/>
            <a:ext cx="2257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4" type="subTitle"/>
          </p:nvPr>
        </p:nvSpPr>
        <p:spPr>
          <a:xfrm>
            <a:off x="5161500" y="3037062"/>
            <a:ext cx="2257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None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grpSp>
        <p:nvGrpSpPr>
          <p:cNvPr id="59" name="Google Shape;59;p5"/>
          <p:cNvGrpSpPr/>
          <p:nvPr/>
        </p:nvGrpSpPr>
        <p:grpSpPr>
          <a:xfrm>
            <a:off x="7736738" y="922987"/>
            <a:ext cx="1407263" cy="3297534"/>
            <a:chOff x="3142087" y="922987"/>
            <a:chExt cx="1407263" cy="3297534"/>
          </a:xfrm>
        </p:grpSpPr>
        <p:sp>
          <p:nvSpPr>
            <p:cNvPr id="60" name="Google Shape;60;p5"/>
            <p:cNvSpPr/>
            <p:nvPr/>
          </p:nvSpPr>
          <p:spPr>
            <a:xfrm rot="5400000">
              <a:off x="2199030" y="1866073"/>
              <a:ext cx="3293378" cy="1407263"/>
            </a:xfrm>
            <a:prstGeom prst="flowChartMerge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5400000">
              <a:off x="2292161" y="1968031"/>
              <a:ext cx="3293378" cy="1203347"/>
            </a:xfrm>
            <a:prstGeom prst="flowChartMerge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5400000">
              <a:off x="2409535" y="2087658"/>
              <a:ext cx="3293378" cy="972348"/>
            </a:xfrm>
            <a:prstGeom prst="flowChartMerge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5400000">
              <a:off x="2546562" y="2220913"/>
              <a:ext cx="3293378" cy="697527"/>
            </a:xfrm>
            <a:prstGeom prst="flowChartMerge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5400000">
              <a:off x="2706731" y="2385092"/>
              <a:ext cx="3293378" cy="369169"/>
            </a:xfrm>
            <a:prstGeom prst="flowChartMerge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5"/>
          <p:cNvGrpSpPr/>
          <p:nvPr/>
        </p:nvGrpSpPr>
        <p:grpSpPr>
          <a:xfrm>
            <a:off x="125" y="922987"/>
            <a:ext cx="1424989" cy="3297534"/>
            <a:chOff x="4531625" y="922987"/>
            <a:chExt cx="1424989" cy="3297534"/>
          </a:xfrm>
        </p:grpSpPr>
        <p:sp>
          <p:nvSpPr>
            <p:cNvPr id="66" name="Google Shape;66;p5"/>
            <p:cNvSpPr/>
            <p:nvPr/>
          </p:nvSpPr>
          <p:spPr>
            <a:xfrm flipH="1" rot="-5400000">
              <a:off x="3606294" y="1866045"/>
              <a:ext cx="3293378" cy="1407263"/>
            </a:xfrm>
            <a:prstGeom prst="flowChartMerge">
              <a:avLst/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 rot="-5400000">
              <a:off x="3492322" y="1968031"/>
              <a:ext cx="3293378" cy="1203347"/>
            </a:xfrm>
            <a:prstGeom prst="flowChartMerge">
              <a:avLst/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 rot="-5400000">
              <a:off x="3371110" y="2087658"/>
              <a:ext cx="3293378" cy="972348"/>
            </a:xfrm>
            <a:prstGeom prst="flowChartMerge">
              <a:avLst/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 flipH="1" rot="-5400000">
              <a:off x="3241356" y="2220913"/>
              <a:ext cx="3293378" cy="697527"/>
            </a:xfrm>
            <a:prstGeom prst="flowChartMerge">
              <a:avLst/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 flipH="1" rot="-5400000">
              <a:off x="3075446" y="2385092"/>
              <a:ext cx="3293378" cy="369169"/>
            </a:xfrm>
            <a:prstGeom prst="flowChartMerge">
              <a:avLst/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ighteous"/>
              <a:buNone/>
              <a:defRPr sz="35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>
            <p:ph type="title"/>
          </p:nvPr>
        </p:nvSpPr>
        <p:spPr>
          <a:xfrm>
            <a:off x="632159" y="1754150"/>
            <a:ext cx="30489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632209" y="2217738"/>
            <a:ext cx="30489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76" name="Google Shape;76;p7"/>
          <p:cNvGrpSpPr/>
          <p:nvPr/>
        </p:nvGrpSpPr>
        <p:grpSpPr>
          <a:xfrm>
            <a:off x="4381325" y="55"/>
            <a:ext cx="4214724" cy="5143575"/>
            <a:chOff x="273600" y="1102675"/>
            <a:chExt cx="2865600" cy="2860720"/>
          </a:xfrm>
        </p:grpSpPr>
        <p:sp>
          <p:nvSpPr>
            <p:cNvPr id="77" name="Google Shape;77;p7"/>
            <p:cNvSpPr/>
            <p:nvPr/>
          </p:nvSpPr>
          <p:spPr>
            <a:xfrm>
              <a:off x="273600" y="1102675"/>
              <a:ext cx="2865600" cy="394800"/>
            </a:xfrm>
            <a:prstGeom prst="rect">
              <a:avLst/>
            </a:prstGeom>
            <a:solidFill>
              <a:srgbClr val="B0F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73600" y="1316800"/>
              <a:ext cx="2865600" cy="394800"/>
            </a:xfrm>
            <a:prstGeom prst="rect">
              <a:avLst/>
            </a:prstGeom>
            <a:solidFill>
              <a:srgbClr val="A0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273600" y="1545300"/>
              <a:ext cx="2865600" cy="394800"/>
            </a:xfrm>
            <a:prstGeom prst="rect">
              <a:avLst/>
            </a:prstGeom>
            <a:solidFill>
              <a:srgbClr val="91C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3600" y="1818775"/>
              <a:ext cx="2865600" cy="394800"/>
            </a:xfrm>
            <a:prstGeom prst="rect">
              <a:avLst/>
            </a:prstGeom>
            <a:solidFill>
              <a:srgbClr val="7FB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73600" y="2143650"/>
              <a:ext cx="2865600" cy="394800"/>
            </a:xfrm>
            <a:prstGeom prst="rect">
              <a:avLst/>
            </a:prstGeom>
            <a:solidFill>
              <a:srgbClr val="6C9A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flipH="1" rot="10800000">
              <a:off x="273600" y="3568595"/>
              <a:ext cx="2865600" cy="394800"/>
            </a:xfrm>
            <a:prstGeom prst="rect">
              <a:avLst/>
            </a:prstGeom>
            <a:solidFill>
              <a:srgbClr val="2A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 flipH="1" rot="10800000">
              <a:off x="273600" y="3354470"/>
              <a:ext cx="2865600" cy="394800"/>
            </a:xfrm>
            <a:prstGeom prst="rect">
              <a:avLst/>
            </a:prstGeom>
            <a:solidFill>
              <a:srgbClr val="39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 flipH="1" rot="10800000">
              <a:off x="273600" y="3125970"/>
              <a:ext cx="2865600" cy="394800"/>
            </a:xfrm>
            <a:prstGeom prst="rect">
              <a:avLst/>
            </a:prstGeom>
            <a:solidFill>
              <a:srgbClr val="446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flipH="1" rot="10800000">
              <a:off x="273600" y="2852495"/>
              <a:ext cx="2865600" cy="394800"/>
            </a:xfrm>
            <a:prstGeom prst="rect">
              <a:avLst/>
            </a:prstGeom>
            <a:solidFill>
              <a:srgbClr val="4F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 flipH="1" rot="10800000">
              <a:off x="273600" y="2527620"/>
              <a:ext cx="2865600" cy="394800"/>
            </a:xfrm>
            <a:prstGeom prst="rect">
              <a:avLst/>
            </a:prstGeom>
            <a:solidFill>
              <a:srgbClr val="5C8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type="title"/>
          </p:nvPr>
        </p:nvSpPr>
        <p:spPr>
          <a:xfrm>
            <a:off x="2163341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type="title"/>
          </p:nvPr>
        </p:nvSpPr>
        <p:spPr>
          <a:xfrm flipH="1">
            <a:off x="5350924" y="1877525"/>
            <a:ext cx="30057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" type="body"/>
          </p:nvPr>
        </p:nvSpPr>
        <p:spPr>
          <a:xfrm flipH="1">
            <a:off x="5350688" y="2341127"/>
            <a:ext cx="30057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92" name="Google Shape;92;p9"/>
          <p:cNvGrpSpPr/>
          <p:nvPr/>
        </p:nvGrpSpPr>
        <p:grpSpPr>
          <a:xfrm>
            <a:off x="-1510583" y="-432650"/>
            <a:ext cx="6008823" cy="6008823"/>
            <a:chOff x="3039725" y="0"/>
            <a:chExt cx="3264600" cy="3264600"/>
          </a:xfrm>
        </p:grpSpPr>
        <p:sp>
          <p:nvSpPr>
            <p:cNvPr id="93" name="Google Shape;93;p9"/>
            <p:cNvSpPr/>
            <p:nvPr/>
          </p:nvSpPr>
          <p:spPr>
            <a:xfrm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561E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3039725" y="0"/>
              <a:ext cx="3264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FF5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3283735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712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flipH="1">
              <a:off x="3283602" y="0"/>
              <a:ext cx="27768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E154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3543983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802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flipH="1">
              <a:off x="3543796" y="0"/>
              <a:ext cx="22563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D44D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855933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9535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flipH="1">
              <a:off x="3855981" y="0"/>
              <a:ext cx="16326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C64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422625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A23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 flipH="1">
              <a:off x="4226234" y="0"/>
              <a:ext cx="892200" cy="3264600"/>
            </a:xfrm>
            <a:prstGeom prst="pie">
              <a:avLst>
                <a:gd fmla="val 5399949" name="adj1"/>
                <a:gd fmla="val 16200000" name="adj2"/>
              </a:avLst>
            </a:prstGeom>
            <a:solidFill>
              <a:srgbClr val="B03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 rot="-5400000">
            <a:off x="6125375" y="-1299200"/>
            <a:ext cx="1341600" cy="46896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4451375" y="377796"/>
            <a:ext cx="4059900" cy="13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3232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ighteous"/>
              <a:buNone/>
              <a:defRPr sz="35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●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idi Light"/>
              <a:buChar char="○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Pridi Light"/>
              <a:buChar char="■"/>
              <a:defRPr sz="16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"/>
          <p:cNvSpPr txBox="1"/>
          <p:nvPr>
            <p:ph type="title"/>
          </p:nvPr>
        </p:nvSpPr>
        <p:spPr>
          <a:xfrm>
            <a:off x="520475" y="3446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UFOs among Us</a:t>
            </a:r>
            <a:endParaRPr sz="6100"/>
          </a:p>
        </p:txBody>
      </p:sp>
      <p:sp>
        <p:nvSpPr>
          <p:cNvPr id="466" name="Google Shape;466;p31"/>
          <p:cNvSpPr txBox="1"/>
          <p:nvPr>
            <p:ph idx="1" type="subTitle"/>
          </p:nvPr>
        </p:nvSpPr>
        <p:spPr>
          <a:xfrm>
            <a:off x="124475" y="4390951"/>
            <a:ext cx="63123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Ava Garrett, Emily Stern, &amp; Brandy Wicker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825" y="645013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1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8" name="Google Shape;5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488" y="645013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2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975" y="645013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latin typeface="Pridi"/>
                <a:ea typeface="Pridi"/>
                <a:cs typeface="Pridi"/>
                <a:sym typeface="Pridi"/>
              </a:rPr>
              <a:t>Research Question:</a:t>
            </a:r>
            <a:endParaRPr b="1" sz="6500"/>
          </a:p>
        </p:txBody>
      </p:sp>
      <p:sp>
        <p:nvSpPr>
          <p:cNvPr id="472" name="Google Shape;472;p32"/>
          <p:cNvSpPr txBox="1"/>
          <p:nvPr>
            <p:ph idx="4" type="subTitle"/>
          </p:nvPr>
        </p:nvSpPr>
        <p:spPr>
          <a:xfrm>
            <a:off x="1193925" y="1511675"/>
            <a:ext cx="7435200" cy="26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UFO sightings increase over time in the contiguous U.S. by region?</a:t>
            </a: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/>
          <p:nvPr>
            <p:ph idx="2" type="title"/>
          </p:nvPr>
        </p:nvSpPr>
        <p:spPr>
          <a:xfrm>
            <a:off x="0" y="549300"/>
            <a:ext cx="6286500" cy="40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Variables (x):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Time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Location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Dependent Variable (y):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Frequency</a:t>
            </a:r>
            <a:endParaRPr/>
          </a:p>
        </p:txBody>
      </p:sp>
      <p:sp>
        <p:nvSpPr>
          <p:cNvPr id="478" name="Google Shape;478;p33"/>
          <p:cNvSpPr txBox="1"/>
          <p:nvPr>
            <p:ph idx="15" type="title"/>
          </p:nvPr>
        </p:nvSpPr>
        <p:spPr>
          <a:xfrm>
            <a:off x="214900" y="37857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Variables</a:t>
            </a:r>
            <a:endParaRPr b="1" sz="4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4"/>
          <p:cNvSpPr txBox="1"/>
          <p:nvPr>
            <p:ph type="title"/>
          </p:nvPr>
        </p:nvSpPr>
        <p:spPr>
          <a:xfrm>
            <a:off x="720000" y="17427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4"/>
          <p:cNvSpPr txBox="1"/>
          <p:nvPr>
            <p:ph idx="2" type="title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4"/>
          <p:cNvSpPr txBox="1"/>
          <p:nvPr>
            <p:ph idx="1" type="subTitle"/>
          </p:nvPr>
        </p:nvSpPr>
        <p:spPr>
          <a:xfrm>
            <a:off x="720000" y="2329300"/>
            <a:ext cx="2670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4"/>
          <p:cNvSpPr txBox="1"/>
          <p:nvPr>
            <p:ph idx="3" type="title"/>
          </p:nvPr>
        </p:nvSpPr>
        <p:spPr>
          <a:xfrm>
            <a:off x="4470600" y="17427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4"/>
          <p:cNvSpPr txBox="1"/>
          <p:nvPr>
            <p:ph idx="4" type="title"/>
          </p:nvPr>
        </p:nvSpPr>
        <p:spPr>
          <a:xfrm>
            <a:off x="4470600" y="11496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4"/>
          <p:cNvSpPr txBox="1"/>
          <p:nvPr>
            <p:ph idx="5" type="subTitle"/>
          </p:nvPr>
        </p:nvSpPr>
        <p:spPr>
          <a:xfrm>
            <a:off x="4470600" y="2329300"/>
            <a:ext cx="2670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4"/>
          <p:cNvSpPr txBox="1"/>
          <p:nvPr>
            <p:ph idx="6" type="title"/>
          </p:nvPr>
        </p:nvSpPr>
        <p:spPr>
          <a:xfrm>
            <a:off x="720000" y="35321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4"/>
          <p:cNvSpPr txBox="1"/>
          <p:nvPr>
            <p:ph idx="7" type="title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4"/>
          <p:cNvSpPr txBox="1"/>
          <p:nvPr>
            <p:ph idx="8" type="subTitle"/>
          </p:nvPr>
        </p:nvSpPr>
        <p:spPr>
          <a:xfrm>
            <a:off x="720000" y="4118700"/>
            <a:ext cx="2670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4"/>
          <p:cNvSpPr txBox="1"/>
          <p:nvPr>
            <p:ph idx="9" type="title"/>
          </p:nvPr>
        </p:nvSpPr>
        <p:spPr>
          <a:xfrm>
            <a:off x="4470600" y="3532175"/>
            <a:ext cx="3439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4"/>
          <p:cNvSpPr txBox="1"/>
          <p:nvPr>
            <p:ph idx="13" type="title"/>
          </p:nvPr>
        </p:nvSpPr>
        <p:spPr>
          <a:xfrm>
            <a:off x="4470600" y="29390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4"/>
          <p:cNvSpPr txBox="1"/>
          <p:nvPr>
            <p:ph idx="14" type="subTitle"/>
          </p:nvPr>
        </p:nvSpPr>
        <p:spPr>
          <a:xfrm>
            <a:off x="4470600" y="4118700"/>
            <a:ext cx="2670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4"/>
          <p:cNvSpPr txBox="1"/>
          <p:nvPr>
            <p:ph idx="15"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6" name="Google Shape;4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27" y="1149600"/>
            <a:ext cx="5808451" cy="3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2" name="Google Shape;5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950" y="831075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6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8" name="Google Shape;5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275" y="899175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7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888" y="887825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0" name="Google Shape;5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888" y="645013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type="title"/>
          </p:nvPr>
        </p:nvSpPr>
        <p:spPr>
          <a:xfrm>
            <a:off x="707200" y="4125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750" y="762925"/>
            <a:ext cx="5604215" cy="385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asy &amp; Profesional Pitch Deck by Slidesgo">
  <a:themeElements>
    <a:clrScheme name="Simple Light">
      <a:dk1>
        <a:srgbClr val="232323"/>
      </a:dk1>
      <a:lt1>
        <a:srgbClr val="FFFFFF"/>
      </a:lt1>
      <a:dk2>
        <a:srgbClr val="EEEEEE"/>
      </a:dk2>
      <a:lt2>
        <a:srgbClr val="B0FEBE"/>
      </a:lt2>
      <a:accent1>
        <a:srgbClr val="6C9A74"/>
      </a:accent1>
      <a:accent2>
        <a:srgbClr val="2A3C2E"/>
      </a:accent2>
      <a:accent3>
        <a:srgbClr val="FF5D7D"/>
      </a:accent3>
      <a:accent4>
        <a:srgbClr val="A23A4F"/>
      </a:accent4>
      <a:accent5>
        <a:srgbClr val="561E29"/>
      </a:accent5>
      <a:accent6>
        <a:srgbClr val="23232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